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23/07/2014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894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23/07/2014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667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23/07/2014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351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23/07/2014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037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23/07/2014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42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23/07/2014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73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23/07/2014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84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23/07/2014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795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23/07/2014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239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23/07/2014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77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23/07/2014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593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23/07/2014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9 Franja diagonal"/>
          <p:cNvSpPr/>
          <p:nvPr userDrawn="1"/>
        </p:nvSpPr>
        <p:spPr>
          <a:xfrm rot="5752090">
            <a:off x="-3461126" y="3042987"/>
            <a:ext cx="6822954" cy="720080"/>
          </a:xfrm>
          <a:prstGeom prst="diagStripe">
            <a:avLst>
              <a:gd name="adj" fmla="val 57084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prstClr val="black"/>
              </a:solidFill>
            </a:endParaRPr>
          </a:p>
        </p:txBody>
      </p:sp>
      <p:sp>
        <p:nvSpPr>
          <p:cNvPr id="11" name="10 Franja diagonal"/>
          <p:cNvSpPr/>
          <p:nvPr userDrawn="1"/>
        </p:nvSpPr>
        <p:spPr>
          <a:xfrm rot="273487">
            <a:off x="-22251" y="6525906"/>
            <a:ext cx="9075502" cy="720080"/>
          </a:xfrm>
          <a:prstGeom prst="diagStripe">
            <a:avLst>
              <a:gd name="adj" fmla="val 57084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prstClr val="black"/>
              </a:solidFill>
            </a:endParaRPr>
          </a:p>
        </p:txBody>
      </p:sp>
      <p:pic>
        <p:nvPicPr>
          <p:cNvPr id="9" name="8 Imagen" descr="Encabezado_Para_Diapositivas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66732" y="-24"/>
            <a:ext cx="887730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880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CuadroTexto"/>
          <p:cNvSpPr txBox="1">
            <a:spLocks noChangeArrowheads="1"/>
          </p:cNvSpPr>
          <p:nvPr/>
        </p:nvSpPr>
        <p:spPr bwMode="auto">
          <a:xfrm>
            <a:off x="3276600" y="1181100"/>
            <a:ext cx="2663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s-CO" sz="2400" b="1" dirty="0">
                <a:solidFill>
                  <a:prstClr val="black"/>
                </a:solidFill>
              </a:rPr>
              <a:t>CAJAMARCA</a:t>
            </a:r>
          </a:p>
        </p:txBody>
      </p:sp>
      <p:pic>
        <p:nvPicPr>
          <p:cNvPr id="29698" name="Picture 2" descr="C:\Users\user\Downloads\image (3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844824"/>
            <a:ext cx="5359400" cy="40195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412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844824"/>
            <a:ext cx="5947356" cy="4467951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3767933" y="1196752"/>
            <a:ext cx="21722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prstClr val="black"/>
                </a:solidFill>
              </a:rPr>
              <a:t>CAJAMARCA</a:t>
            </a:r>
          </a:p>
        </p:txBody>
      </p:sp>
    </p:spTree>
    <p:extLst>
      <p:ext uri="{BB962C8B-B14F-4D97-AF65-F5344CB8AC3E}">
        <p14:creationId xmlns:p14="http://schemas.microsoft.com/office/powerpoint/2010/main" val="169546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</Words>
  <Application>Microsoft Office PowerPoint</Application>
  <PresentationFormat>Presentación en pantalla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1_Tema de Office</vt:lpstr>
      <vt:lpstr>Presentación de PowerPoint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1</cp:revision>
  <dcterms:created xsi:type="dcterms:W3CDTF">2014-07-23T13:59:52Z</dcterms:created>
  <dcterms:modified xsi:type="dcterms:W3CDTF">2014-07-23T14:06:19Z</dcterms:modified>
</cp:coreProperties>
</file>